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0287000" cy="10287000"/>
  <p:notesSz cx="10287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2025-07-09T07:13:23Z</dcterms:created>
  <dcterms:modified xsi:type="dcterms:W3CDTF">2025-07-09T07:13:23Z</dcterms:modified>
</cp:coreProperties>
</file>